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60" r:id="rId4"/>
    <p:sldId id="261" r:id="rId5"/>
    <p:sldId id="262" r:id="rId6"/>
    <p:sldId id="267" r:id="rId7"/>
    <p:sldId id="268" r:id="rId8"/>
    <p:sldId id="269" r:id="rId9"/>
    <p:sldId id="263" r:id="rId10"/>
    <p:sldId id="265" r:id="rId11"/>
    <p:sldId id="270" r:id="rId12"/>
    <p:sldId id="264" r:id="rId13"/>
    <p:sldId id="272" r:id="rId14"/>
    <p:sldId id="273" r:id="rId15"/>
    <p:sldId id="274" r:id="rId1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6469" autoAdjust="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</dgm:ptLst>
  <dgm:cxnLst>
    <dgm:cxn modelId="{7095E1F8-4EDE-4430-B07D-B7175589A733}" type="presOf" srcId="{B842BC11-90CF-49FF-8D61-E8A8AAFE1BB6}" destId="{068CCA7D-1404-4068-AB93-6968EFC3750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1008DE1-1096-4486-A96C-D56CE668C1E6}" type="datetime1">
              <a:rPr lang="it-IT" smtClean="0"/>
              <a:t>23/03/2021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E0F3D29-49CE-4619-943B-B5281755DD06}" type="datetime1">
              <a:rPr lang="it-IT" smtClean="0"/>
              <a:pPr/>
              <a:t>23/03/2021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971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5753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6466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8724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26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634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012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1837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1724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5942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9223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646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DDB0146-0901-42B3-BE77-3A252B5A7590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B20C765D-B4AB-4CA0-8BC2-18E64AAF7056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B5BEF1F-DFBC-437A-B184-D990FD7626D4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BB835C1-2C62-4E22-8364-95397852B627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C7BDE42-48C8-4DED-8400-DCA72E081716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9B4EA2-906A-467E-BF70-5D2508678E35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6C25B7-1866-4D95-9E4F-1062A1F44850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99414D-28BD-47A0-BAC5-5A1CE86439FC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2492D02-8FDC-4D99-93FE-B1995AE516AB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7E4441D-E9D1-40A4-AE11-9287EA21273A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12F9526-BF2D-4F8E-8664-2171CD54761A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84" name="Grup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97" name="Grup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DC28738-A11A-4E3C-BCE9-D999A666B28C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C8967100-A5CF-45B2-A339-C5219066C07A}" type="datetime1">
              <a:rPr lang="it-IT" smtClean="0"/>
              <a:t>23/03/2021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0764" y="977348"/>
            <a:ext cx="7982848" cy="2372139"/>
          </a:xfrm>
        </p:spPr>
        <p:txBody>
          <a:bodyPr rtlCol="0">
            <a:normAutofit fontScale="90000"/>
          </a:bodyPr>
          <a:lstStyle/>
          <a:p>
            <a:pPr algn="ctr" rtl="0">
              <a:lnSpc>
                <a:spcPct val="100000"/>
              </a:lnSpc>
            </a:pP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>I. C. Monte Argentario-Giglio</a:t>
            </a:r>
            <a:br>
              <a:rPr lang="it-IT" sz="3600" dirty="0"/>
            </a:br>
            <a:r>
              <a:rPr lang="it-IT" sz="2800" dirty="0"/>
              <a:t>Porto Santo Stefano</a:t>
            </a: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 smtClean="0"/>
              <a:t>Progetto Orto didattico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799"/>
            <a:ext cx="6858002" cy="1487557"/>
          </a:xfrm>
        </p:spPr>
        <p:txBody>
          <a:bodyPr rtlCol="0"/>
          <a:lstStyle/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Orto a casa</a:t>
            </a:r>
            <a:br>
              <a:rPr lang="it-IT" dirty="0"/>
            </a:br>
            <a:r>
              <a:rPr lang="it-IT" dirty="0"/>
              <a:t>La germinazione classi terze…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70048CF-C959-4828-83AC-C561AD56F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6" y="1629466"/>
            <a:ext cx="2266950" cy="30226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3B948132-BDFE-4035-B670-F0ED84639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74" y="2019851"/>
            <a:ext cx="2137793" cy="302260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6449A59D-AE64-4B4F-971F-04511853D1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926" y="199334"/>
            <a:ext cx="1986999" cy="264933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EBB6CC3E-2D54-418E-BAA7-4EDDDA1C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426" y="2954132"/>
            <a:ext cx="2604484" cy="357146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E4E14A87-AB39-454F-8D14-2B34B0366D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15" y="1972915"/>
            <a:ext cx="3240569" cy="211883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CD3A557C-63D5-43C3-92ED-8F54BB1A19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13" y="4341330"/>
            <a:ext cx="3318103" cy="23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Orto a casa</a:t>
            </a:r>
            <a:br>
              <a:rPr lang="it-IT" dirty="0"/>
            </a:br>
            <a:r>
              <a:rPr lang="it-IT" dirty="0"/>
              <a:t>Il ciclo del seme classi prime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xmlns="" id="{0746B79B-C372-45A9-BD31-73F66C12B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0" y="418733"/>
            <a:ext cx="2111258" cy="3087757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it-IT" dirty="0"/>
              <a:t>I bambini conoscono le fasi di sviluppo e crescita del seme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F4E8126-3CEC-4A87-A9C5-AF39004DD9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4096" y="3397425"/>
            <a:ext cx="3605696" cy="270427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6C84D7A-BAF2-4676-ABFD-A79315509A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69" y="62285"/>
            <a:ext cx="2704273" cy="360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Orto a casa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it-IT" dirty="0"/>
              <a:t>I bambini delle classi prime seminano in un guscio d’uovo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r>
              <a:rPr lang="it-IT" dirty="0"/>
              <a:t>Gli alunni delle classi terze invece …la cipolla</a:t>
            </a:r>
          </a:p>
        </p:txBody>
      </p:sp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xmlns="" id="{F09D2020-FE37-4032-ADB1-6FC133BFDCB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97" y="4352926"/>
            <a:ext cx="1690780" cy="2200274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xmlns="" id="{1A97B4AE-BBA5-40FA-9090-E0A4FE387F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12" y="2505075"/>
            <a:ext cx="2261152" cy="1771857"/>
          </a:xfr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0A1279D2-FC04-4962-A6B6-24F377D28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41" y="2505075"/>
            <a:ext cx="2565822" cy="307595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6C832925-F787-4759-851C-64EAF7D2D6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45" y="2571699"/>
            <a:ext cx="2077005" cy="276934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B3CA50AD-356E-470B-9056-8ABF6B7DC1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85" y="2994992"/>
            <a:ext cx="2748170" cy="36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5842599-9A46-40E0-8A26-DFC72C07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77" y="137185"/>
            <a:ext cx="4712736" cy="1219200"/>
          </a:xfrm>
        </p:spPr>
        <p:txBody>
          <a:bodyPr/>
          <a:lstStyle/>
          <a:p>
            <a:r>
              <a:rPr lang="it-IT" dirty="0"/>
              <a:t>Interdisciplinarietà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2DEC780-C2F0-476F-A4D0-BABBF55F3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292" y="1624427"/>
            <a:ext cx="3365786" cy="823912"/>
          </a:xfrm>
        </p:spPr>
        <p:txBody>
          <a:bodyPr/>
          <a:lstStyle/>
          <a:p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grow</a:t>
            </a:r>
            <a:r>
              <a:rPr lang="it-IT" dirty="0"/>
              <a:t>?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710319CD-DB58-4CCC-82CF-1A151FA51E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6" y="2426912"/>
            <a:ext cx="2151167" cy="2954821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D770F6D-DD7E-47D3-9607-B373A287E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06737" y="190194"/>
            <a:ext cx="4956048" cy="823912"/>
          </a:xfrm>
        </p:spPr>
        <p:txBody>
          <a:bodyPr/>
          <a:lstStyle/>
          <a:p>
            <a:r>
              <a:rPr lang="it-IT" dirty="0"/>
              <a:t>La storia del semino Sam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xmlns="" id="{401227DE-8AE8-4B24-A949-2EA946BE95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77" y="3823142"/>
            <a:ext cx="2016201" cy="2699377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4DC4DA18-324B-4CBE-920F-402EB2DFE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3" y="1008227"/>
            <a:ext cx="4372744" cy="181598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1CA2C97E-7A5E-49D8-814E-B1886CE584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78" y="190194"/>
            <a:ext cx="2031745" cy="270899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0EF187A2-6487-4782-B117-310AEC698778}"/>
              </a:ext>
            </a:extLst>
          </p:cNvPr>
          <p:cNvSpPr txBox="1"/>
          <p:nvPr/>
        </p:nvSpPr>
        <p:spPr>
          <a:xfrm>
            <a:off x="5697313" y="3193912"/>
            <a:ext cx="404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Le parti delle pianta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461B60BE-BCAD-4C2C-BC90-0EC7304752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60" y="3838663"/>
            <a:ext cx="2016202" cy="233071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51BA6D7F-D0A4-4C94-8C04-862B4D40B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056" y="3724855"/>
            <a:ext cx="2021101" cy="27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9A1AFB9-F884-42A6-82FF-C83A57F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Ricicliamo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224CABB-2866-4293-8C69-77263146F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nostri vasi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0B2B7A09-112F-434F-8619-A4BF2CD517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536" y="2939652"/>
            <a:ext cx="3476625" cy="2607468"/>
          </a:xfr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xmlns="" id="{A7836B08-E49D-40FF-8033-C4920C6B23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5893" y="676491"/>
            <a:ext cx="2973537" cy="2230152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A86FD3E0-476D-4277-B0B6-7B711C5B5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079" y="323171"/>
            <a:ext cx="3389659" cy="25942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70A323E4-A79A-4EDF-B220-40E79FD70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54" y="3223380"/>
            <a:ext cx="2388508" cy="318467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F318DE7F-5122-49A1-A933-53F1A95184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16" y="3278335"/>
            <a:ext cx="2338122" cy="312972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65DFCCE3-A209-46E1-80CF-EEA457D293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94" y="3435499"/>
            <a:ext cx="2458906" cy="32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5E1801-E0E7-4847-B47A-C32B9980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Finalmente i bambini raccolgono i frutti del loro lavoro….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D736839A-3648-4A61-8FE1-4CCF8267BA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3" y="1440594"/>
            <a:ext cx="2146881" cy="3816678"/>
          </a:xfr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74EFF940-3EF2-4CAE-96DF-BBA349B215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18" y="1035647"/>
            <a:ext cx="2607468" cy="347662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E31D6BB-ADA1-49D1-A020-F6D329DE89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72" y="1524000"/>
            <a:ext cx="2241204" cy="298827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9125829A-860B-4DA7-9C0B-E7D34ED1A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95" y="5225635"/>
            <a:ext cx="3178811" cy="143164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7F090833-6FB0-4B49-9CE1-3679A9A6A3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9118" y="2929084"/>
            <a:ext cx="2862509" cy="183308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CD5911CC-AABE-43B5-A7A8-1A7CA30959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352" y="1037934"/>
            <a:ext cx="2607468" cy="173602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E469F74-CEB2-4CD6-8706-89EF2BECDE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25" y="4851217"/>
            <a:ext cx="3424616" cy="18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Orto didattico: «Con le mani nella terra»</a:t>
            </a:r>
            <a:br>
              <a:rPr lang="it-IT" dirty="0"/>
            </a:br>
            <a:r>
              <a:rPr lang="it-IT" dirty="0"/>
              <a:t>classi prime e terze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xmlns="" id="{60496A50-C404-431C-A024-15ABF1AF7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7" y="1911626"/>
            <a:ext cx="7005500" cy="4229100"/>
          </a:xfr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L’orto prima del nostro intervento…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79F0EA15-851C-4CB3-BA1A-57CE66881C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8" y="2368405"/>
            <a:ext cx="3732075" cy="3154507"/>
          </a:xfrm>
          <a:scene3d>
            <a:camera prst="perspectiveContrastingRightFacing"/>
            <a:lightRig rig="threePt" dir="t"/>
          </a:scene3d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xmlns="" id="{6106EB22-72B5-4BD6-B4ED-E686FA34BF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17" y="1709203"/>
            <a:ext cx="3861820" cy="3997049"/>
          </a:xfrm>
          <a:scene3d>
            <a:camera prst="perspectiveContrastingLeftFacing"/>
            <a:lightRig rig="threePt" dir="t"/>
          </a:scene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DCC63D91-AF27-460E-B748-6568A64C34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96" y="1934818"/>
            <a:ext cx="3856314" cy="33660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Estirpare erbacce e piante…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C57034EC-02B3-48B8-A25C-3560BBD162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9" y="1825624"/>
            <a:ext cx="3140868" cy="418782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aphicFrame>
        <p:nvGraphicFramePr>
          <p:cNvPr id="9" name="Segnaposto contenuto 8" descr="Elenco a blocchi che mostra 6 gruppi di caselle, ognuna con un colore diverso, disposte da sinistra a destra e dall'alto in basso per ogni riga, con 2 caselle in ogni riga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7194021"/>
              </p:ext>
            </p:extLst>
          </p:nvPr>
        </p:nvGraphicFramePr>
        <p:xfrm>
          <a:off x="6172200" y="1825625"/>
          <a:ext cx="4951413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277B546A-0C28-49D8-A53F-930725B9AB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65" y="1974574"/>
            <a:ext cx="3794539" cy="284590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2A7C154F-FE4E-4D15-9E29-8E5DD56A90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43" y="1809060"/>
            <a:ext cx="3140868" cy="43134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Vangatura e solcatura del terreno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it-IT" dirty="0"/>
              <a:t>I bambini insieme al collaboratore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xmlns="" id="{8C6ED6C9-4271-4CEB-9016-539A4CDE3A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4" b="21154"/>
          <a:stretch>
            <a:fillRect/>
          </a:stretch>
        </p:blipFill>
        <p:spPr>
          <a:xfrm>
            <a:off x="836613" y="1031196"/>
            <a:ext cx="2807735" cy="2159796"/>
          </a:xfrm>
          <a:effectLst/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0C47D569-D689-416C-830B-9EF450E26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13" y="1031196"/>
            <a:ext cx="2642981" cy="215979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02AAA0A1-E5D7-4F02-A1F5-960C4E56FF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4" y="3429000"/>
            <a:ext cx="2807734" cy="2295038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EBE14E0D-607A-4146-829F-BC736A2E6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60" y="3429000"/>
            <a:ext cx="2807734" cy="2295038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Analizziamo vari tipi di terreno e semi…</a:t>
            </a:r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xmlns="" id="{8AF292C5-8009-48A9-B107-A622ECE05F0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7" name="Segnaposto testo 6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it-IT" dirty="0"/>
              <a:t>Conosciamo la terra del nostro orto, il terriccio e la sabbia …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19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it-IT" dirty="0"/>
              <a:t>…e i semi di: lenticchie, fave, carote, ravanello, fagioli, zucca e zucchine, prezzemolo, basilico, pomodori, melanzane e anti altri.</a:t>
            </a:r>
          </a:p>
        </p:txBody>
      </p:sp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xmlns="" id="{F1610392-145F-4657-9778-4667AA17889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Inizia la semina </a:t>
            </a:r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xmlns="" id="{344536DC-CA9E-4DC4-AB90-C85D5C71166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>
          <a:xfrm>
            <a:off x="4853760" y="1807720"/>
            <a:ext cx="2715289" cy="2776308"/>
          </a:xfrm>
        </p:spPr>
      </p:pic>
      <p:sp>
        <p:nvSpPr>
          <p:cNvPr id="9" name="Segnaposto testo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it-IT" dirty="0"/>
              <a:t>Seminare che passione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it-IT" dirty="0"/>
              <a:t>Le nostre piantine crescono</a:t>
            </a:r>
          </a:p>
        </p:txBody>
      </p:sp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xmlns="" id="{53328433-5315-4D39-823B-952255B934A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/>
      </p:pic>
      <p:sp>
        <p:nvSpPr>
          <p:cNvPr id="14" name="Segnaposto testo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rtl="0"/>
            <a:r>
              <a:rPr lang="it-IT" dirty="0"/>
              <a:t>Dai vasi al terreno</a:t>
            </a:r>
          </a:p>
        </p:txBody>
      </p:sp>
      <p:pic>
        <p:nvPicPr>
          <p:cNvPr id="16" name="Segnaposto immagine 15">
            <a:extLst>
              <a:ext uri="{FF2B5EF4-FFF2-40B4-BE49-F238E27FC236}">
                <a16:creationId xmlns:a16="http://schemas.microsoft.com/office/drawing/2014/main" xmlns="" id="{65996264-BE5D-426F-A073-A3672B100E8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9" b="11689"/>
          <a:stretch>
            <a:fillRect/>
          </a:stretch>
        </p:blipFill>
        <p:spPr>
          <a:xfrm>
            <a:off x="1262063" y="1863725"/>
            <a:ext cx="2716212" cy="2774950"/>
          </a:xfrm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9066214" y="381837"/>
            <a:ext cx="2286000" cy="1885508"/>
          </a:xfrm>
        </p:spPr>
        <p:txBody>
          <a:bodyPr rtlCol="0">
            <a:normAutofit/>
          </a:bodyPr>
          <a:lstStyle/>
          <a:p>
            <a:pPr rtl="0"/>
            <a:r>
              <a:rPr lang="it-IT" sz="3200" dirty="0"/>
              <a:t>Il nostro orto prende forma</a:t>
            </a:r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xmlns="" id="{481A364E-F97C-4EF5-A198-53FB86A63D6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>
          <a:xfrm>
            <a:off x="839786" y="900924"/>
            <a:ext cx="3886390" cy="4572224"/>
          </a:xfrm>
        </p:spPr>
      </p:pic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xmlns="" id="{4D033626-45CE-4248-9457-E48B6562EB5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xmlns="" id="{60AF1F1C-A6BE-40CE-B831-6697C9871B6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sp>
        <p:nvSpPr>
          <p:cNvPr id="10" name="Segnaposto testo 9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it-IT" dirty="0"/>
              <a:t>Finalmente le piantine di fagioli, fave e lenticchie  crescono .</a:t>
            </a:r>
          </a:p>
        </p:txBody>
      </p:sp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Ma arriva il Covid-19…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it-IT" dirty="0"/>
              <a:t>… e il nostro progetto cambia luogo e denominazione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40_TF03431377.potx" id="{4A9228DC-24B8-4FB6-B608-D7A41AA068FF}" vid="{DD4AB564-C0F8-40A4-819D-C47843D8BB03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 tema naturale, modello con paesaggio illustrato (widescreen)</Template>
  <TotalTime>206</TotalTime>
  <Words>207</Words>
  <Application>Microsoft Office PowerPoint</Application>
  <PresentationFormat>Personalizzato</PresentationFormat>
  <Paragraphs>43</Paragraphs>
  <Slides>15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Illustrazione natura 16x9</vt:lpstr>
      <vt:lpstr>    I. C. Monte Argentario-Giglio Porto Santo Stefano   Progetto Orto didattico</vt:lpstr>
      <vt:lpstr>Orto didattico: «Con le mani nella terra» classi prime e terze</vt:lpstr>
      <vt:lpstr>L’orto prima del nostro intervento…</vt:lpstr>
      <vt:lpstr>Estirpare erbacce e piante…</vt:lpstr>
      <vt:lpstr>Vangatura e solcatura del terreno</vt:lpstr>
      <vt:lpstr>Analizziamo vari tipi di terreno e semi…</vt:lpstr>
      <vt:lpstr>Inizia la semina </vt:lpstr>
      <vt:lpstr>Il nostro orto prende forma</vt:lpstr>
      <vt:lpstr>Ma arriva il Covid-19…</vt:lpstr>
      <vt:lpstr>Orto a casa La germinazione classi terze…</vt:lpstr>
      <vt:lpstr>Orto a casa Il ciclo del seme classi prime</vt:lpstr>
      <vt:lpstr>Orto a casa</vt:lpstr>
      <vt:lpstr>Interdisciplinarietà</vt:lpstr>
      <vt:lpstr>Ricicliamo</vt:lpstr>
      <vt:lpstr>Finalmente i bambini raccolgono i frutti del loro lavoro….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C. Monte Argentario-Giglio  Anno di prova 2019/20 </dc:title>
  <dc:creator>daniela imbria</dc:creator>
  <cp:lastModifiedBy>Marco</cp:lastModifiedBy>
  <cp:revision>23</cp:revision>
  <dcterms:created xsi:type="dcterms:W3CDTF">2020-06-24T15:11:50Z</dcterms:created>
  <dcterms:modified xsi:type="dcterms:W3CDTF">2021-03-23T15:58:38Z</dcterms:modified>
</cp:coreProperties>
</file>